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FD7C-C8E1-4528-A977-19593AA82BB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E4E4-0458-40B6-944B-A949A4D9B8A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  <a:solidFill>
            <a:schemeClr val="tx2"/>
          </a:solidFill>
        </p:spPr>
        <p:txBody>
          <a:bodyPr/>
          <a:lstStyle/>
          <a:p>
            <a:r>
              <a:rPr lang="es-CL" b="1" dirty="0" smtClean="0">
                <a:solidFill>
                  <a:srgbClr val="FFFF00"/>
                </a:solidFill>
              </a:rPr>
              <a:t>Que y porque debemos saber de ejercicio y nutrición?</a:t>
            </a:r>
            <a:endParaRPr lang="es-CL" b="1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chemeClr val="tx2"/>
          </a:solidFill>
        </p:spPr>
        <p:txBody>
          <a:bodyPr>
            <a:normAutofit fontScale="77500" lnSpcReduction="20000"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Por</a:t>
            </a:r>
          </a:p>
          <a:p>
            <a:r>
              <a:rPr lang="es-CL" b="1" dirty="0" smtClean="0">
                <a:solidFill>
                  <a:srgbClr val="FFFF00"/>
                </a:solidFill>
              </a:rPr>
              <a:t>Saavedra Carlos, Spencer Karin y Tagle Ricardo.</a:t>
            </a:r>
          </a:p>
          <a:p>
            <a:endParaRPr lang="es-CL" b="1" dirty="0">
              <a:solidFill>
                <a:srgbClr val="FFFF00"/>
              </a:solidFill>
            </a:endParaRPr>
          </a:p>
          <a:p>
            <a:r>
              <a:rPr lang="es-CL" b="1" dirty="0" smtClean="0">
                <a:solidFill>
                  <a:srgbClr val="FFFF00"/>
                </a:solidFill>
              </a:rPr>
              <a:t>2017</a:t>
            </a:r>
            <a:endParaRPr lang="es-CL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Consensos: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r>
              <a:rPr lang="es-CL" b="1" i="1" dirty="0" smtClean="0">
                <a:solidFill>
                  <a:srgbClr val="FFFF00"/>
                </a:solidFill>
              </a:rPr>
              <a:t>Se  identifica a los hábitos de alimentación y ejercicio como los causantes de múltiples anomalías y enfermedades en la sociedad moderna.</a:t>
            </a:r>
          </a:p>
          <a:p>
            <a:r>
              <a:rPr lang="es-CL" b="1" i="1" dirty="0" smtClean="0">
                <a:solidFill>
                  <a:srgbClr val="FFFF00"/>
                </a:solidFill>
              </a:rPr>
              <a:t>La investigación científica en esta área ha sido emergente  solo en esta ultima década.</a:t>
            </a:r>
          </a:p>
          <a:p>
            <a:r>
              <a:rPr lang="es-CL" b="1" i="1" dirty="0" smtClean="0">
                <a:solidFill>
                  <a:srgbClr val="FFFF00"/>
                </a:solidFill>
              </a:rPr>
              <a:t>Dicha información esta confundida con la que entrega el marketing.</a:t>
            </a:r>
          </a:p>
          <a:p>
            <a:r>
              <a:rPr lang="es-CL" b="1" i="1" dirty="0" smtClean="0">
                <a:solidFill>
                  <a:srgbClr val="FFFF00"/>
                </a:solidFill>
              </a:rPr>
              <a:t>La tecnología ha permitido explicarse los fenómenos de la biología de manera mas precisa y profunda.</a:t>
            </a:r>
          </a:p>
          <a:p>
            <a:r>
              <a:rPr lang="es-CL" b="1" i="1" dirty="0" smtClean="0">
                <a:solidFill>
                  <a:srgbClr val="FFFF00"/>
                </a:solidFill>
              </a:rPr>
              <a:t>Esto ha obligado a adecuar la información y las metodologías a utilizar.</a:t>
            </a:r>
          </a:p>
          <a:p>
            <a:r>
              <a:rPr lang="es-CL" b="1" i="1" dirty="0" smtClean="0">
                <a:solidFill>
                  <a:srgbClr val="FFFF00"/>
                </a:solidFill>
              </a:rPr>
              <a:t>Cursos, seminarios y mediciones requieren de una actualización  con fines de salud y rendimiento humano</a:t>
            </a:r>
            <a:r>
              <a:rPr lang="es-CL" dirty="0" smtClean="0">
                <a:solidFill>
                  <a:srgbClr val="FFFF00"/>
                </a:solidFill>
              </a:rPr>
              <a:t>.</a:t>
            </a:r>
            <a:endParaRPr lang="es-C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TEMARIO: derribando mitos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r>
              <a:rPr lang="es-CL" sz="4000" b="1" dirty="0" smtClean="0">
                <a:solidFill>
                  <a:srgbClr val="FFFF00"/>
                </a:solidFill>
              </a:rPr>
              <a:t>I.</a:t>
            </a:r>
            <a:r>
              <a:rPr lang="es-CL" dirty="0" smtClean="0">
                <a:solidFill>
                  <a:srgbClr val="FFFF00"/>
                </a:solidFill>
              </a:rPr>
              <a:t> </a:t>
            </a:r>
            <a:r>
              <a:rPr lang="es-CL" sz="4000" dirty="0" smtClean="0">
                <a:solidFill>
                  <a:srgbClr val="FFFF00"/>
                </a:solidFill>
              </a:rPr>
              <a:t>Modernos conceptos de alimentación general y especial para Salud y Rendimiento.</a:t>
            </a:r>
          </a:p>
          <a:p>
            <a:r>
              <a:rPr lang="es-CL" sz="4000" b="1" dirty="0" smtClean="0">
                <a:solidFill>
                  <a:srgbClr val="FFFF00"/>
                </a:solidFill>
              </a:rPr>
              <a:t>II.</a:t>
            </a:r>
            <a:r>
              <a:rPr lang="es-CL" b="1" dirty="0" smtClean="0">
                <a:solidFill>
                  <a:srgbClr val="FFFF00"/>
                </a:solidFill>
              </a:rPr>
              <a:t> </a:t>
            </a:r>
            <a:r>
              <a:rPr lang="es-CL" sz="4000" dirty="0" smtClean="0">
                <a:solidFill>
                  <a:srgbClr val="FFFF00"/>
                </a:solidFill>
              </a:rPr>
              <a:t>El metabolismo energético como fenómeno de base en la Salud y el Rendimiento.</a:t>
            </a:r>
          </a:p>
          <a:p>
            <a:r>
              <a:rPr lang="es-CL" sz="4000" b="1" dirty="0" smtClean="0">
                <a:solidFill>
                  <a:srgbClr val="FFFF00"/>
                </a:solidFill>
              </a:rPr>
              <a:t>III. </a:t>
            </a:r>
            <a:r>
              <a:rPr lang="es-CL" sz="4000" dirty="0" smtClean="0">
                <a:solidFill>
                  <a:srgbClr val="FFFF00"/>
                </a:solidFill>
              </a:rPr>
              <a:t>Adecuando material y métodos de medición y practica.</a:t>
            </a:r>
            <a:endParaRPr lang="es-CL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MODALIDAD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r>
              <a:rPr lang="es-CL" dirty="0" smtClean="0">
                <a:solidFill>
                  <a:srgbClr val="FFFF00"/>
                </a:solidFill>
              </a:rPr>
              <a:t>Este programa puede ser dictado en forma de conferencias, seminarios o cursos a entidades que  reúnan personal laboral o especializado y que deseen incorporar en su bagaje y accionar aspectos relacionados con la salud y el rendimiento humano.</a:t>
            </a:r>
          </a:p>
          <a:p>
            <a:r>
              <a:rPr lang="es-CL" dirty="0" smtClean="0">
                <a:solidFill>
                  <a:srgbClr val="FFFF00"/>
                </a:solidFill>
              </a:rPr>
              <a:t>Comprende desde la charla teórica a una teórica-practica  hasta poder montar programas que permitan evaluar, instrumentalizar  y aplicar metodologías modernas de ejercicio y </a:t>
            </a:r>
            <a:r>
              <a:rPr lang="es-CL" dirty="0" err="1" smtClean="0">
                <a:solidFill>
                  <a:srgbClr val="FFFF00"/>
                </a:solidFill>
              </a:rPr>
              <a:t>nutricion</a:t>
            </a:r>
            <a:r>
              <a:rPr lang="es-CL" dirty="0" smtClean="0">
                <a:solidFill>
                  <a:srgbClr val="FFFF00"/>
                </a:solidFill>
              </a:rPr>
              <a:t>.</a:t>
            </a:r>
            <a:endParaRPr lang="es-C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230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Que y porque debemos saber de ejercicio y nutrición?</vt:lpstr>
      <vt:lpstr>Consensos:</vt:lpstr>
      <vt:lpstr>TEMARIO: derribando mitos</vt:lpstr>
      <vt:lpstr>MODALIDAD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y porque debemos saber de ejercicio y nutrición?</dc:title>
  <dc:creator>Carlos Saavedra</dc:creator>
  <cp:lastModifiedBy>Carlos Saavedra</cp:lastModifiedBy>
  <cp:revision>1</cp:revision>
  <dcterms:created xsi:type="dcterms:W3CDTF">2017-02-06T23:20:06Z</dcterms:created>
  <dcterms:modified xsi:type="dcterms:W3CDTF">2017-02-06T23:44:01Z</dcterms:modified>
</cp:coreProperties>
</file>